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notesMasterIdLst>
    <p:notesMasterId r:id="rId40"/>
  </p:notesMasterIdLst>
  <p:sldIdLst>
    <p:sldId id="256" r:id="rId2"/>
    <p:sldId id="1415" r:id="rId3"/>
    <p:sldId id="1428" r:id="rId4"/>
    <p:sldId id="1427" r:id="rId5"/>
    <p:sldId id="1431" r:id="rId6"/>
    <p:sldId id="1439" r:id="rId7"/>
    <p:sldId id="1440" r:id="rId8"/>
    <p:sldId id="1432" r:id="rId9"/>
    <p:sldId id="1438" r:id="rId10"/>
    <p:sldId id="1441" r:id="rId11"/>
    <p:sldId id="1442" r:id="rId12"/>
    <p:sldId id="1443" r:id="rId13"/>
    <p:sldId id="1444" r:id="rId14"/>
    <p:sldId id="1445" r:id="rId15"/>
    <p:sldId id="1446" r:id="rId16"/>
    <p:sldId id="1447" r:id="rId17"/>
    <p:sldId id="1448" r:id="rId18"/>
    <p:sldId id="1449" r:id="rId19"/>
    <p:sldId id="1450" r:id="rId20"/>
    <p:sldId id="1451" r:id="rId21"/>
    <p:sldId id="1452" r:id="rId22"/>
    <p:sldId id="1453" r:id="rId23"/>
    <p:sldId id="1454" r:id="rId24"/>
    <p:sldId id="1455" r:id="rId25"/>
    <p:sldId id="1456" r:id="rId26"/>
    <p:sldId id="1457" r:id="rId27"/>
    <p:sldId id="1458" r:id="rId28"/>
    <p:sldId id="1459" r:id="rId29"/>
    <p:sldId id="1460" r:id="rId30"/>
    <p:sldId id="1461" r:id="rId31"/>
    <p:sldId id="1462" r:id="rId32"/>
    <p:sldId id="1463" r:id="rId33"/>
    <p:sldId id="1464" r:id="rId34"/>
    <p:sldId id="1465" r:id="rId35"/>
    <p:sldId id="1466" r:id="rId36"/>
    <p:sldId id="1429" r:id="rId37"/>
    <p:sldId id="1433" r:id="rId38"/>
    <p:sldId id="1469" r:id="rId39"/>
  </p:sldIdLst>
  <p:sldSz cx="12192000" cy="6858000"/>
  <p:notesSz cx="6858000" cy="9144000"/>
  <p:custDataLst>
    <p:tags r:id="rId4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008000"/>
    <a:srgbClr val="0000FF"/>
    <a:srgbClr val="0033CC"/>
    <a:srgbClr val="0000CC"/>
    <a:srgbClr val="008080"/>
    <a:srgbClr val="00CC99"/>
    <a:srgbClr val="66FF33"/>
    <a:srgbClr val="9900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9" autoAdjust="0"/>
    <p:restoredTop sz="94455" autoAdjust="0"/>
  </p:normalViewPr>
  <p:slideViewPr>
    <p:cSldViewPr>
      <p:cViewPr>
        <p:scale>
          <a:sx n="50" d="100"/>
          <a:sy n="50" d="100"/>
        </p:scale>
        <p:origin x="-720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2DC054-A325-45C9-9522-2E41644D6E06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651B11-2EE5-4ED2-8459-67FB90BDF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02B8-476E-4A2C-8517-B1C1E5ADFCDD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B8B8-96AE-4B83-9878-0CB32ED6B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2E39-00B7-4CA1-B8A4-BCB884A10246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0A1F-2F00-4E94-BEE3-65A30795D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6851-5EB7-4F42-B15E-D6F235923D0D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AA72-AE84-4999-B224-98BD588B6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6212-1DF5-4499-BDB9-E77AC9C5E758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325D-3945-4397-B0B9-A171D5BE8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7570-1A7E-4F54-B126-66AB16723DD1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355A-B45B-4FF6-9245-53632FB1E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773A-9BC3-461F-9B36-EE340BBFFE40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CA40-5FDD-412E-AB8B-8E52A46F8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A04-343B-4568-8305-5D56DD53198D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B1E7-24FB-405E-B491-8D48A4412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8677-AEFC-4A05-AE1D-90329FA16241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16F8-85E8-4298-A246-BEE4CC02D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E0A5-BEC4-4D6C-9FA3-869B0203FA59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B8DB-7C12-4A70-BDD3-DD5C47E52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21AF-5587-4D1D-87E9-0524BC90E7B8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7E74-D622-4AF2-9207-5A53A319AA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A489-95ED-4274-89CA-DB894CE1635F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FC9E-9EA6-46F8-963B-2A6F61154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0D4293-E8C3-492B-825E-483E8314B3BC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28CFA4-163E-4809-A397-1EE317E94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audio" Target="../media/audio1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audio" Target="../media/audio1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audio" Target="../media/audio1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1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1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audio" Target="../media/audio20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audio" Target="../media/audio2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audio" Target="../media/audio2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audio" Target="../media/audio2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audio" Target="../media/audio2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audio" Target="../media/audio2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audio" Target="../media/audio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audio" Target="../media/audio2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audio" Target="../media/audio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audio" Target="../media/audio29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3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3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3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33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7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1214422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8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Mit wem? Womit?</a:t>
            </a:r>
            <a:endParaRPr lang="ru-RU" sz="8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0" y="5181601"/>
            <a:ext cx="12192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 dirty="0" err="1">
                <a:solidFill>
                  <a:srgbClr val="006600"/>
                </a:solidFill>
              </a:rPr>
              <a:t>Хмеленок</a:t>
            </a:r>
            <a:r>
              <a:rPr lang="ru-RU" altLang="ru-RU" sz="4000" b="1" i="1" dirty="0">
                <a:solidFill>
                  <a:srgbClr val="006600"/>
                </a:solidFill>
              </a:rPr>
              <a:t> Николай Павлович,</a:t>
            </a:r>
          </a:p>
          <a:p>
            <a:pPr algn="ctr" eaLnBrk="1" hangingPunct="1"/>
            <a:r>
              <a:rPr lang="ru-RU" altLang="ru-RU" sz="2800" b="1" i="1" dirty="0" err="1">
                <a:solidFill>
                  <a:srgbClr val="006600"/>
                </a:solidFill>
              </a:rPr>
              <a:t>Городнянский</a:t>
            </a:r>
            <a:r>
              <a:rPr lang="ru-RU" altLang="ru-RU" sz="2800" b="1" i="1" dirty="0">
                <a:solidFill>
                  <a:srgbClr val="006600"/>
                </a:solidFill>
              </a:rPr>
              <a:t> центр детского и юношеского творчества</a:t>
            </a:r>
          </a:p>
          <a:p>
            <a:pPr algn="ctr" eaLnBrk="1" hangingPunct="1"/>
            <a:r>
              <a:rPr lang="ru-RU" altLang="ru-RU" sz="2800" b="1" i="1" dirty="0">
                <a:solidFill>
                  <a:srgbClr val="006600"/>
                </a:solidFill>
              </a:rPr>
              <a:t>Черниговской области</a:t>
            </a:r>
          </a:p>
          <a:p>
            <a:pPr eaLnBrk="1" hangingPunct="1"/>
            <a:endParaRPr lang="ru-RU" altLang="ru-RU" dirty="0">
              <a:solidFill>
                <a:srgbClr val="006600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2643182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кем? С чем?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Wom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881422" y="571480"/>
            <a:ext cx="8310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steht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881422" y="1928802"/>
            <a:ext cx="8310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стоит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81422" y="3214686"/>
            <a:ext cx="83105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steht mit dem Regenschirm.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881422" y="5000636"/>
            <a:ext cx="83105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стоит с зонтиком.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rain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4356"/>
            <a:ext cx="3667108" cy="49182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t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teht mit dem Regenschi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67108" y="571480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стоит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667108" y="1928802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steht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67108" y="3214686"/>
            <a:ext cx="85248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стоит с зонтиком.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67108" y="5000636"/>
            <a:ext cx="85248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steht mit dem Regenschirm.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rain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4356"/>
            <a:ext cx="3667108" cy="49182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t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teht mit dem Regenschi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24232" y="571480"/>
            <a:ext cx="8667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steht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24232" y="1928802"/>
            <a:ext cx="8667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стоит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24232" y="3214686"/>
            <a:ext cx="8667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steht mit der Schultasche.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24232" y="5000636"/>
            <a:ext cx="8667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стоит с </a:t>
            </a:r>
            <a:r>
              <a:rPr lang="uk-UA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портфелем.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girl with b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28"/>
            <a:ext cx="3452794" cy="63126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t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teht mit der Schul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95670" y="571480"/>
            <a:ext cx="8596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стоит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95670" y="1928802"/>
            <a:ext cx="8596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steht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95670" y="3214686"/>
            <a:ext cx="8596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стоит с </a:t>
            </a:r>
            <a:r>
              <a:rPr lang="uk-UA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портфелем.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95670" y="5000636"/>
            <a:ext cx="8596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steht mit der Schultasche.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girl with b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28"/>
            <a:ext cx="3452794" cy="63126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t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teht mit der Schul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57148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sitzt der Affe?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192880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сидит обезьяна?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21468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Affe sitzt mit der Banane.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500063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Обезьяна сидит с бананом.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monkey-holding-bana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14422"/>
            <a:ext cx="3746194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itzt der 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Affe sitzt mit der 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57148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сидит обезьяна?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192880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sitzt der Affe?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21468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Обезьяна сидит с бананом.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500063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Affe sitzt mit der Banane.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monkey-holding-bana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14422"/>
            <a:ext cx="3746194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itzt der Af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Affe sitzt mit der 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309918" y="571480"/>
            <a:ext cx="8882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geht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09918" y="1928802"/>
            <a:ext cx="8882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идёт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309918" y="3214686"/>
            <a:ext cx="88820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geht mit dem Opa.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309918" y="5000636"/>
            <a:ext cx="8882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идёт с дедушкой.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5" descr="девочка с дедушк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22" y="357166"/>
            <a:ext cx="2928958" cy="62129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g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geht mit dem Op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67108" y="571480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идёт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667108" y="1928802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geht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67108" y="3214686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идёт с дедушкой.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67108" y="5000636"/>
            <a:ext cx="85248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geht mit dem Opa.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5" descr="девочка с дедушк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22" y="357166"/>
            <a:ext cx="2928958" cy="62129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g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geht mit dem Op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52860" y="571480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geht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52860" y="1928802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идёт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52860" y="321468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geht mit der Oma.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2860" y="500063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идёт с бабушкой.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мальчик с бабушкой"/>
          <p:cNvPicPr>
            <a:picLocks noChangeAspect="1" noChangeArrowheads="1"/>
          </p:cNvPicPr>
          <p:nvPr/>
        </p:nvPicPr>
        <p:blipFill>
          <a:blip r:embed="rId5" cstate="print"/>
          <a:srcRect r="2113"/>
          <a:stretch>
            <a:fillRect/>
          </a:stretch>
        </p:blipFill>
        <p:spPr bwMode="auto">
          <a:xfrm>
            <a:off x="0" y="428604"/>
            <a:ext cx="3309918" cy="58234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g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geht mit der 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809984" y="571480"/>
            <a:ext cx="83820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идёт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809984" y="1928802"/>
            <a:ext cx="83820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geht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09984" y="3214686"/>
            <a:ext cx="83820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идёт с бабушкой.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809984" y="5000636"/>
            <a:ext cx="83820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geht mit der Oma.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3" descr="мальчик с бабушкой"/>
          <p:cNvPicPr>
            <a:picLocks noChangeAspect="1" noChangeArrowheads="1"/>
          </p:cNvPicPr>
          <p:nvPr/>
        </p:nvPicPr>
        <p:blipFill>
          <a:blip r:embed="rId5" cstate="print"/>
          <a:srcRect r="2113"/>
          <a:stretch>
            <a:fillRect/>
          </a:stretch>
        </p:blipFill>
        <p:spPr bwMode="auto">
          <a:xfrm>
            <a:off x="0" y="428604"/>
            <a:ext cx="3309918" cy="58234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g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geht mit der O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756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i="1" dirty="0" smtClean="0"/>
              <a:t>mit </a:t>
            </a:r>
            <a:r>
              <a:rPr lang="de-DE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de-DE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6000" b="1" i="1" dirty="0" smtClean="0">
                <a:solidFill>
                  <a:srgbClr val="FF0000"/>
                </a:solidFill>
              </a:rPr>
              <a:t> Katze </a:t>
            </a:r>
            <a:r>
              <a:rPr lang="de-DE" sz="6000" b="1" i="1" dirty="0" smtClean="0"/>
              <a:t>(mit </a:t>
            </a:r>
            <a:r>
              <a:rPr lang="de-DE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de-DE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6000" b="1" i="1" dirty="0" smtClean="0">
                <a:solidFill>
                  <a:srgbClr val="FF0000"/>
                </a:solidFill>
              </a:rPr>
              <a:t> Katze</a:t>
            </a:r>
            <a:r>
              <a:rPr lang="de-DE" sz="6000" b="1" i="1" dirty="0" smtClean="0"/>
              <a:t>)</a:t>
            </a:r>
            <a:endParaRPr lang="ru-RU" sz="6000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2913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i="1" dirty="0" smtClean="0"/>
              <a:t>mit </a:t>
            </a:r>
            <a:r>
              <a:rPr lang="de-DE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de-DE" sz="60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6000" b="1" i="1" dirty="0" smtClean="0">
                <a:solidFill>
                  <a:srgbClr val="0000FF"/>
                </a:solidFill>
              </a:rPr>
              <a:t> Ball </a:t>
            </a:r>
            <a:r>
              <a:rPr lang="de-DE" sz="6000" b="1" i="1" dirty="0" smtClean="0"/>
              <a:t>(mit </a:t>
            </a:r>
            <a:r>
              <a:rPr lang="de-DE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de-DE" sz="60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6000" b="1" i="1" dirty="0" smtClean="0">
                <a:solidFill>
                  <a:srgbClr val="008000"/>
                </a:solidFill>
              </a:rPr>
              <a:t> </a:t>
            </a:r>
            <a:r>
              <a:rPr lang="de-DE" sz="6000" b="1" i="1" dirty="0" smtClean="0">
                <a:solidFill>
                  <a:srgbClr val="0000FF"/>
                </a:solidFill>
              </a:rPr>
              <a:t>Ball</a:t>
            </a:r>
            <a:r>
              <a:rPr lang="de-DE" sz="6000" b="1" i="1" dirty="0" smtClean="0"/>
              <a:t>)</a:t>
            </a:r>
            <a:endParaRPr lang="ru-RU" sz="6000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72140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0" b="1" i="1" dirty="0" smtClean="0"/>
              <a:t>mit </a:t>
            </a:r>
            <a:r>
              <a:rPr lang="de-DE" sz="6600" b="1" i="1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</a:t>
            </a:r>
            <a:r>
              <a:rPr lang="de-DE" sz="6600" b="1" i="1" u="sng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sz="6600" b="1" i="1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Kinder</a:t>
            </a:r>
            <a:r>
              <a:rPr lang="de-DE" sz="6600" b="1" i="1" u="sng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sz="6600" b="1" i="1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6000" b="1" i="1" dirty="0" smtClean="0"/>
              <a:t>(mit </a:t>
            </a:r>
            <a:r>
              <a:rPr lang="de-DE" sz="6600" b="1" i="1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Kinder</a:t>
            </a:r>
            <a:r>
              <a:rPr lang="de-DE" sz="6600" b="1" i="1" u="sng" dirty="0" smtClean="0">
                <a:ln w="3175" cmpd="sng">
                  <a:noFill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de-DE" sz="6000" b="1" i="1" dirty="0" smtClean="0"/>
              <a:t>)</a:t>
            </a:r>
            <a:endParaRPr lang="ru-RU" sz="6000" u="sng" dirty="0">
              <a:solidFill>
                <a:srgbClr val="008000"/>
              </a:solidFill>
            </a:endParaRPr>
          </a:p>
        </p:txBody>
      </p:sp>
      <p:pic>
        <p:nvPicPr>
          <p:cNvPr id="9" name="Picture 7" descr="девочки с кот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398" y="0"/>
            <a:ext cx="3741125" cy="3286124"/>
          </a:xfrm>
          <a:prstGeom prst="rect">
            <a:avLst/>
          </a:prstGeom>
          <a:noFill/>
        </p:spPr>
      </p:pic>
      <p:pic>
        <p:nvPicPr>
          <p:cNvPr id="10" name="Рисунок 9" descr="girl-with-b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1674" y="71438"/>
            <a:ext cx="2808622" cy="3214686"/>
          </a:xfrm>
          <a:prstGeom prst="rect">
            <a:avLst/>
          </a:prstGeom>
        </p:spPr>
      </p:pic>
      <p:pic>
        <p:nvPicPr>
          <p:cNvPr id="11" name="Рисунок 10" descr="kindergarten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9260" y="0"/>
            <a:ext cx="3279146" cy="3286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der Katze (mit einer Katze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t dem Ball (mit einem Ball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it den Kindern (mit Kindern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52860" y="571480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steht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52860" y="1928802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стоит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52860" y="321468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steht mit dem Papagei.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2860" y="500063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стоит с попугаем.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boy parr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5794"/>
            <a:ext cx="3744024" cy="4572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st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steht mit dem Papage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52860" y="571480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стоит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52860" y="1928802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steht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52860" y="321468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стоит с попугаем.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2860" y="500063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steht mit dem Papagei.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boy parr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5794"/>
            <a:ext cx="3744024" cy="4572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st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steht mit dem Papage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95736" y="571480"/>
            <a:ext cx="8096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geht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95736" y="1928802"/>
            <a:ext cx="8096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идёт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5736" y="3214686"/>
            <a:ext cx="80962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geht mit den Hunden.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95736" y="5000636"/>
            <a:ext cx="8096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идёт собаками.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I like dogs to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14422"/>
            <a:ext cx="3830694" cy="414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g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geht mit den Hu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57148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идёт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192880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geht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214686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идёт собаками.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500063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geht mit den Hunden.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I like dogs to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14422"/>
            <a:ext cx="3830694" cy="414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g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geht mit den Hu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167174" y="571480"/>
            <a:ext cx="8024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geht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167174" y="1928802"/>
            <a:ext cx="8024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идёт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167174" y="3214686"/>
            <a:ext cx="80248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geht mit den Zeitungen.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167174" y="5000636"/>
            <a:ext cx="80248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идёт с газетами.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postma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00108"/>
            <a:ext cx="3692592" cy="4786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g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geht mit den Zeitu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881422" y="571480"/>
            <a:ext cx="8310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идёт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881422" y="1928802"/>
            <a:ext cx="8310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geht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81422" y="3214686"/>
            <a:ext cx="83105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идёт с газетами.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881422" y="5000636"/>
            <a:ext cx="83105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geht mit den Zeitungen.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postman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00108"/>
            <a:ext cx="3692592" cy="47863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geh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geht mit den Zeitu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67108" y="571480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steht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667108" y="1928802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стоит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67108" y="3214686"/>
            <a:ext cx="85248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steht mit der Blume.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67108" y="5000636"/>
            <a:ext cx="85248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стоит с цветком.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379018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t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teht mit der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95670" y="571480"/>
            <a:ext cx="8596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стоит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95670" y="1928802"/>
            <a:ext cx="8596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steht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95670" y="3214686"/>
            <a:ext cx="8596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стоит с цветком.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95670" y="5000636"/>
            <a:ext cx="8596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steht mit der Blume.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379018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teh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teht mit der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81488" y="571480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geht der Igel?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81488" y="1928802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идёт ёжик?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81488" y="3214686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Igel geht mit dem Pilz.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81488" y="5000636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Ёжик идёт с грибом.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igel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2984"/>
            <a:ext cx="3972252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geht der I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Igel geht mit dem Pil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81488" y="571480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идёт ёжик?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81488" y="1928802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geht der Igel?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81488" y="3214686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Ёжик идёт с грибом.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81488" y="5000636"/>
            <a:ext cx="7810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Igel geht mit dem Pilz.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igel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2984"/>
            <a:ext cx="3972252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geht der Ig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Igel geht mit dem Pil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571744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  </a:t>
            </a:r>
            <a:r>
              <a:rPr kumimoji="0" lang="ru-RU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2 </a:t>
            </a:r>
            <a:r>
              <a:rPr kumimoji="0" lang="ru-RU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3       </a:t>
            </a:r>
            <a:r>
              <a:rPr kumimoji="0" lang="ru-RU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4                        5</a:t>
            </a:r>
            <a:endParaRPr kumimoji="0" lang="de-DE" sz="3200" b="0" i="0" u="non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143248"/>
            <a:ext cx="1219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1)Das Mädchen steht mit der Schultasche. 2)Das Mädchen sitzt mit dem Buch.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)Der Junge steht mit dem Ball.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4)Das Mädchen spielt mit der Puppe.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5)Der Junge spielt mit dem Hund.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boy play d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24" y="285728"/>
            <a:ext cx="2337381" cy="1874194"/>
          </a:xfrm>
          <a:prstGeom prst="rect">
            <a:avLst/>
          </a:prstGeom>
        </p:spPr>
      </p:pic>
      <p:pic>
        <p:nvPicPr>
          <p:cNvPr id="11" name="Рисунок 10" descr="girl with b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274" y="214290"/>
            <a:ext cx="1171571" cy="2141942"/>
          </a:xfrm>
          <a:prstGeom prst="rect">
            <a:avLst/>
          </a:prstGeom>
        </p:spPr>
      </p:pic>
      <p:pic>
        <p:nvPicPr>
          <p:cNvPr id="12" name="Рисунок 11" descr="boy with b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4364" y="285728"/>
            <a:ext cx="1772960" cy="2031422"/>
          </a:xfrm>
          <a:prstGeom prst="rect">
            <a:avLst/>
          </a:prstGeom>
        </p:spPr>
      </p:pic>
      <p:pic>
        <p:nvPicPr>
          <p:cNvPr id="13" name="Рисунок 12" descr="mit Pupp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1818" y="357166"/>
            <a:ext cx="2214795" cy="1857388"/>
          </a:xfrm>
          <a:prstGeom prst="rect">
            <a:avLst/>
          </a:prstGeom>
        </p:spPr>
      </p:pic>
      <p:pic>
        <p:nvPicPr>
          <p:cNvPr id="14" name="Рисунок 13" descr="girl-read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786" y="285728"/>
            <a:ext cx="1796240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Mädchen steht mit-us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38546" y="571480"/>
            <a:ext cx="8453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spielt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738546" y="1928802"/>
            <a:ext cx="8453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играет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738546" y="3214686"/>
            <a:ext cx="84534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spielt mit dem Ball.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738546" y="5000636"/>
            <a:ext cx="8453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играет с мячом.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girl with 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60"/>
            <a:ext cx="3738773" cy="27146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piel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pielt mit dem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738546" y="571480"/>
            <a:ext cx="8453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играет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738546" y="1928802"/>
            <a:ext cx="8453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spielt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738546" y="3214686"/>
            <a:ext cx="8453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играет с мячом.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738546" y="5000636"/>
            <a:ext cx="84534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spielt mit dem Ball.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girl with 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60"/>
            <a:ext cx="3738773" cy="27146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piel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pielt mit dem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57148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spielt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192880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играет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21468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spielt mit dem Auto.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500063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играет с машинкой.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6" descr="мальчик с машинк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3866309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piel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spielt mit dem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57148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играет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192880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spielt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21468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играет с машинкой.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500063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spielt mit dem Auto.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Picture 6" descr="мальчик с машинк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3866309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piel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spielt mit dem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52860" y="571480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sitzt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52860" y="1928802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сидит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52860" y="321468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sitzt mit dem Buch.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2860" y="5000636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сидит с книгой.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girl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28670"/>
            <a:ext cx="3592480" cy="414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itz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itzt mit dem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67108" y="571480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сидит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667108" y="1928802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sitzt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67108" y="3214686"/>
            <a:ext cx="8524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сидит с книгой.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667108" y="5000636"/>
            <a:ext cx="85248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sitzt mit dem Buch.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girl-rea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28670"/>
            <a:ext cx="3592480" cy="4143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itz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itzt mit dem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8084" y="1214422"/>
          <a:ext cx="11644394" cy="4389120"/>
        </p:xfrm>
        <a:graphic>
          <a:graphicData uri="http://schemas.openxmlformats.org/drawingml/2006/table">
            <a:tbl>
              <a:tblPr/>
              <a:tblGrid>
                <a:gridCol w="681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9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7196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 Programmierer arbeitet …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 Lehrer arbeitet … 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 Arzt arbeitet … 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 Zirkusartist arbeitet …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 Krankenschwester arbeitet …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 Musikant arbeitet …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Die Bibliothekarin arbeitet … 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 Bankier arbeitet … 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Der Apotheker arbeitet … 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Kinder</a:t>
                      </a:r>
                      <a:r>
                        <a:rPr lang="de-DE" sz="3200" b="1" i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Bücher</a:t>
                      </a:r>
                      <a:r>
                        <a:rPr lang="de-DE" sz="3200" b="1" i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Musikinstrumenten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Medikamenten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Klienten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dem Computer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Patienten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mit Affen und Tigern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2192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Закончи предложения.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380125"/>
            <a:ext cx="12192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sitzt die Frau?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geht der Junge?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sitzt das Mädchen?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steht die Schülerin?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spielt der Junge?</a:t>
            </a:r>
            <a:endParaRPr lang="en-US" altLang="ru-RU" sz="4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 descr="woman-with-picture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150" y="1142984"/>
            <a:ext cx="1357322" cy="2262984"/>
          </a:xfrm>
          <a:prstGeom prst="rect">
            <a:avLst/>
          </a:prstGeom>
        </p:spPr>
      </p:pic>
      <p:pic>
        <p:nvPicPr>
          <p:cNvPr id="4" name="Рисунок 3" descr="I like do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9852" y="1142984"/>
            <a:ext cx="1742863" cy="2214554"/>
          </a:xfrm>
          <a:prstGeom prst="rect">
            <a:avLst/>
          </a:prstGeom>
        </p:spPr>
      </p:pic>
      <p:pic>
        <p:nvPicPr>
          <p:cNvPr id="5" name="Рисунок 4" descr="girl c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5868" y="1071546"/>
            <a:ext cx="2000264" cy="2157309"/>
          </a:xfrm>
          <a:prstGeom prst="rect">
            <a:avLst/>
          </a:prstGeom>
        </p:spPr>
      </p:pic>
      <p:pic>
        <p:nvPicPr>
          <p:cNvPr id="6" name="Рисунок 5" descr="girl with ba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7636" y="1142984"/>
            <a:ext cx="1214447" cy="222033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10156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Mit wem </a:t>
            </a:r>
            <a:r>
              <a:rPr lang="ru-RU" sz="6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или </a:t>
            </a:r>
            <a:r>
              <a:rPr lang="de-DE" sz="60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r>
              <a:rPr lang="de-DE" sz="60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en-US" altLang="ru-RU" sz="6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boy with c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10710" y="1142984"/>
            <a:ext cx="1834257" cy="22145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9588" y="4000504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Mit wem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1026" y="4643446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Mit wem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2464" y="5357826"/>
            <a:ext cx="2053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23902" y="6027003"/>
            <a:ext cx="2053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52464" y="3286124"/>
            <a:ext cx="2053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25908"/>
            <a:ext cx="12192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spielt die Tochter?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spielt der Sohn?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geht der Mann?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spielt das Mädchen?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geht der Schüler?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spielt das Mädchen?</a:t>
            </a:r>
            <a:endParaRPr lang="en-US" altLang="ru-RU" sz="4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400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</a:t>
            </a:r>
            <a:r>
              <a:rPr lang="de-DE" sz="44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 spielt der Junge?</a:t>
            </a:r>
            <a:endParaRPr lang="en-US" altLang="ru-RU" sz="4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ill-sister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85950" cy="2234952"/>
          </a:xfrm>
          <a:prstGeom prst="rect">
            <a:avLst/>
          </a:prstGeom>
        </p:spPr>
      </p:pic>
      <p:pic>
        <p:nvPicPr>
          <p:cNvPr id="9" name="Picture 13" descr="MCj023215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60" y="0"/>
            <a:ext cx="1596174" cy="2143116"/>
          </a:xfrm>
          <a:prstGeom prst="rect">
            <a:avLst/>
          </a:prstGeom>
          <a:noFill/>
        </p:spPr>
      </p:pic>
      <p:pic>
        <p:nvPicPr>
          <p:cNvPr id="10" name="Рисунок 9" descr="boy wit kitt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2597" y="0"/>
            <a:ext cx="1942976" cy="2071678"/>
          </a:xfrm>
          <a:prstGeom prst="rect">
            <a:avLst/>
          </a:prstGeom>
        </p:spPr>
      </p:pic>
      <p:pic>
        <p:nvPicPr>
          <p:cNvPr id="11" name="Рисунок 10" descr="girl with parr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4496" y="0"/>
            <a:ext cx="1767387" cy="207167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7" y="0"/>
            <a:ext cx="194711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boy-with-b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23042" y="0"/>
            <a:ext cx="1368958" cy="2055667"/>
          </a:xfrm>
          <a:prstGeom prst="rect">
            <a:avLst/>
          </a:prstGeom>
        </p:spPr>
      </p:pic>
      <p:pic>
        <p:nvPicPr>
          <p:cNvPr id="14" name="Рисунок 13" descr="play-with-d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0"/>
            <a:ext cx="1646017" cy="21497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95340" y="2000240"/>
            <a:ext cx="2053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1026" y="2643182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Mit wem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66778" y="3286124"/>
            <a:ext cx="2053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23902" y="6027003"/>
            <a:ext cx="2053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66778" y="4643446"/>
            <a:ext cx="2053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Womit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23902" y="3929066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Mit wem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23902" y="5286388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Mit wem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мальчик с машинк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976" y="71438"/>
            <a:ext cx="2385595" cy="2071702"/>
          </a:xfrm>
          <a:prstGeom prst="rect">
            <a:avLst/>
          </a:prstGeom>
          <a:noFill/>
        </p:spPr>
      </p:pic>
      <p:pic>
        <p:nvPicPr>
          <p:cNvPr id="6149" name="Picture 5" descr="девочка с дедушк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06" y="0"/>
            <a:ext cx="1071570" cy="2273028"/>
          </a:xfrm>
          <a:prstGeom prst="rect">
            <a:avLst/>
          </a:prstGeom>
          <a:noFill/>
        </p:spPr>
      </p:pic>
      <p:pic>
        <p:nvPicPr>
          <p:cNvPr id="6147" name="Picture 3" descr="мальчик с бабушк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6330" y="214314"/>
            <a:ext cx="1143008" cy="1968514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5992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1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2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3          </a:t>
            </a:r>
            <a:r>
              <a:rPr lang="de-D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4             5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6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38084" y="2714620"/>
            <a:ext cx="119539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1)Der Igel geht mit dem Apfel.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2)Der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Junge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spielt mit dem Auto.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3)Das Mädchen geht mit dem Opa.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4)Die Mutter geht mit der Torte.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5)Der Junge geht mit der Oma.</a:t>
            </a:r>
            <a:endParaRPr lang="ru-RU" sz="4400" b="1" i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6)Das Mädchen sitzt mit der Katze.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25090" y="142876"/>
            <a:ext cx="1499601" cy="21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moter-with-cake.png"/>
          <p:cNvPicPr>
            <a:picLocks noChangeAspect="1"/>
          </p:cNvPicPr>
          <p:nvPr/>
        </p:nvPicPr>
        <p:blipFill>
          <a:blip r:embed="rId8" cstate="print"/>
          <a:srcRect r="10000"/>
          <a:stretch>
            <a:fillRect/>
          </a:stretch>
        </p:blipFill>
        <p:spPr>
          <a:xfrm>
            <a:off x="6524628" y="285752"/>
            <a:ext cx="1928826" cy="1725228"/>
          </a:xfrm>
          <a:prstGeom prst="rect">
            <a:avLst/>
          </a:prstGeom>
        </p:spPr>
      </p:pic>
      <p:pic>
        <p:nvPicPr>
          <p:cNvPr id="14" name="Рисунок 13" descr="igel apple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9522" y="0"/>
            <a:ext cx="2286016" cy="2297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Igel geht mit-us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14554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1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2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     </a:t>
            </a:r>
            <a:r>
              <a:rPr lang="de-D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           </a:t>
            </a:r>
            <a:r>
              <a:rPr lang="de-D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6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714620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1)Das Mädchen steht mit</a:t>
            </a:r>
            <a:r>
              <a:rPr kumimoji="0" lang="de-DE" sz="4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dem Regenschirm.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2)Der Affe sitzt mit der Banane.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3)Der Junge geht mit der Schultasche.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4)Das Mädchen spielt mit der Puppe.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5)Das Mädchen spielt mit dem Papagei.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6)Das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Mädchen steht mit dem Bleistift.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ll-sister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4694" y="214314"/>
            <a:ext cx="1619703" cy="2026909"/>
          </a:xfrm>
          <a:prstGeom prst="rect">
            <a:avLst/>
          </a:prstGeom>
        </p:spPr>
      </p:pic>
      <p:pic>
        <p:nvPicPr>
          <p:cNvPr id="13" name="Рисунок 13" descr="girl-with-penci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53718" y="214314"/>
            <a:ext cx="142875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irl with parr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82082" y="214314"/>
            <a:ext cx="1620371" cy="18993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7306" y="285752"/>
            <a:ext cx="1815936" cy="193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raini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02" y="0"/>
            <a:ext cx="1703021" cy="2284051"/>
          </a:xfrm>
          <a:prstGeom prst="rect">
            <a:avLst/>
          </a:prstGeom>
        </p:spPr>
      </p:pic>
      <p:pic>
        <p:nvPicPr>
          <p:cNvPr id="17" name="Рисунок 16" descr="monkey-holding-banan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6976" y="285752"/>
            <a:ext cx="2111941" cy="19331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Mädchen steht mit-usw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52860" y="571480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spielt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52860" y="1928802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играет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52860" y="321468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spielt mit dem Hund.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2860" y="500063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играет с собакой.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boy play d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00174"/>
            <a:ext cx="3920098" cy="3143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spiel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spielt mit dem H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57148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кем играет мальчик?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192880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Mit wem spielt der Junge?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21468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Мальчик играет с собакой.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500063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Der Junge spielt mit dem Hund.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Рисунок 6" descr="boy play d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00174"/>
            <a:ext cx="3920098" cy="3143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t wem spielt der Ju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Junge spielt mit dem H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it Pup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736"/>
            <a:ext cx="4174037" cy="350046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571480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spielt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024298" y="228599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играет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24298" y="3571876"/>
            <a:ext cx="81677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spielt mit der Puppe.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5286388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играет с куклой.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piel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pielt mit der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it Pup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00174"/>
            <a:ext cx="4088853" cy="3429024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52860" y="571480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чем играет девочка?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52860" y="1928802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Womit spielt das Mädchen?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52860" y="3214686"/>
            <a:ext cx="8239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ru-RU" sz="4800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Девочка играет с куклой.</a:t>
            </a:r>
            <a:endParaRPr lang="en-US" alt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2860" y="5000636"/>
            <a:ext cx="8239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tabLst>
                <a:tab pos="225425" algn="l"/>
                <a:tab pos="2773363" algn="l"/>
              </a:tabLst>
              <a:defRPr/>
            </a:pPr>
            <a:r>
              <a:rPr lang="de-DE" sz="4800" b="1" i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Das Mädchen spielt mit der Puppe.</a:t>
            </a:r>
            <a:endParaRPr lang="en-US" altLang="ru-RU" sz="4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mit spielt das Mäd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Mädchen spielt mit der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RESOURCE_PATHS_HASH" val="b5c53bff164ca3da6db65ab7b059bec641b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18432</TotalTime>
  <Words>1031</Words>
  <Application>Microsoft Office PowerPoint</Application>
  <PresentationFormat>Произвольный</PresentationFormat>
  <Paragraphs>227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Stunde_23</dc:title>
  <dc:creator>Admin</dc:creator>
  <cp:lastModifiedBy>Admin</cp:lastModifiedBy>
  <cp:revision>4657</cp:revision>
  <dcterms:created xsi:type="dcterms:W3CDTF">2010-08-02T17:52:52Z</dcterms:created>
  <dcterms:modified xsi:type="dcterms:W3CDTF">2022-02-15T09:12:01Z</dcterms:modified>
</cp:coreProperties>
</file>